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68F7F-933A-4D82-8152-07D29AA689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69F36D-93F3-4567-A382-184583CDB1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8B625-02C2-4935-AAF5-C71FB836D3C9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2A94B-4CBD-45E0-8645-311EA57CC3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762D8-D0E8-4335-8140-F98388F427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A69D-5D12-402B-9D21-268B60D575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3870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831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5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676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/>
          <p:cNvSpPr/>
          <p:nvPr/>
        </p:nvSpPr>
        <p:spPr>
          <a:xfrm>
            <a:off x="-2" y="6400800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2" name="LAKME FASHION WEEK WINTER/FESTIVE 2020 EMERGING DESIGNER PROGRAM"/>
          <p:cNvSpPr txBox="1"/>
          <p:nvPr/>
        </p:nvSpPr>
        <p:spPr>
          <a:xfrm>
            <a:off x="-195263" y="6509305"/>
            <a:ext cx="9534525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</a:t>
            </a:r>
            <a:r>
              <a:rPr lang="en-US" sz="1200" kern="1200" dirty="0">
                <a:solidFill>
                  <a:srgbClr val="FFFFFF"/>
                </a:solidFill>
                <a:effectLst/>
                <a:latin typeface="Century Gothic"/>
                <a:ea typeface="Century Gothic"/>
                <a:cs typeface="Century Gothic"/>
                <a:sym typeface="Century Gothic"/>
              </a:rPr>
              <a:t>Ē</a:t>
            </a:r>
            <a:r>
              <a:rPr kumimoji="0" lang="en-IN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kumimoji="0" lang="en-IN" sz="1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FASHION WEEK IN PARTNERSHIP WITH FDCI – MARCH 2025 – NIF GLOBAL PRESENTS </a:t>
            </a:r>
            <a:r>
              <a:rPr lang="en-US" sz="1200" b="0" dirty="0"/>
              <a:t>GENNEXT</a:t>
            </a:r>
            <a:r>
              <a:rPr sz="1200" b="0" dirty="0"/>
              <a:t> DESIGNER PROGRAM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9548" y="6224225"/>
            <a:ext cx="273653" cy="264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smtClean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5065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575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12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578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578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22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853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826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58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0F088-F165-45E0-A2FE-CFA88F8D7DD3}" type="datetimeFigureOut">
              <a:rPr lang="en-IN" smtClean="0"/>
              <a:t>24-10-2024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424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INSERT LABEL NAME"/>
          <p:cNvSpPr txBox="1">
            <a:spLocks noGrp="1"/>
          </p:cNvSpPr>
          <p:nvPr>
            <p:ph type="title" idx="4294967295"/>
          </p:nvPr>
        </p:nvSpPr>
        <p:spPr>
          <a:xfrm>
            <a:off x="1943100" y="209875"/>
            <a:ext cx="6705601" cy="1066804"/>
          </a:xfrm>
          <a:prstGeom prst="rect">
            <a:avLst/>
          </a:prstGeom>
        </p:spPr>
        <p:txBody>
          <a:bodyPr anchor="t"/>
          <a:lstStyle>
            <a:lvl1pPr>
              <a:defRPr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INSERT LABEL NAME</a:t>
            </a:r>
          </a:p>
        </p:txBody>
      </p:sp>
      <p:sp>
        <p:nvSpPr>
          <p:cNvPr id="122" name="DESIGNER NAME:…"/>
          <p:cNvSpPr txBox="1">
            <a:spLocks noGrp="1"/>
          </p:cNvSpPr>
          <p:nvPr>
            <p:ph type="body" idx="4294967295"/>
          </p:nvPr>
        </p:nvSpPr>
        <p:spPr>
          <a:xfrm>
            <a:off x="144076" y="1369049"/>
            <a:ext cx="8686801" cy="5029205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DESIGNER NAME:		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AGE: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CITY: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QUALIFICATION:</a:t>
            </a:r>
            <a:r>
              <a:rPr lang="en-US" dirty="0"/>
              <a:t> </a:t>
            </a:r>
            <a:r>
              <a:rPr lang="en-US" sz="1200" dirty="0"/>
              <a:t>Mention qualification, institute &amp; city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WORK EXPERIENCE</a:t>
            </a:r>
            <a:r>
              <a:rPr lang="en-US" dirty="0"/>
              <a:t>: Mention company name, position &amp; no. of years</a:t>
            </a:r>
          </a:p>
          <a:p>
            <a:pPr marL="0" indent="0" defTabSz="457200">
              <a:spcBef>
                <a:spcPts val="0"/>
              </a:spcBef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1200" dirty="0"/>
              <a:t>NO. OF YEARS IN THE BUSINESS (your label): </a:t>
            </a:r>
            <a:endParaRPr lang="en-IN" sz="12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MEDIA COVERAGE (Magazine/Features/News):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COLLECTION CREATIVE DIRECTION  (NOT MORE THAN </a:t>
            </a:r>
            <a:r>
              <a:rPr lang="en-US" dirty="0"/>
              <a:t>40</a:t>
            </a:r>
            <a:r>
              <a:rPr dirty="0"/>
              <a:t> WORDS):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TECHNIQUES &amp; FABRICS/TEXTILES USED:</a:t>
            </a:r>
            <a:endParaRPr lang="en-US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POINTS OF SALE (STORES YOU ARE RETAILING AT): </a:t>
            </a:r>
            <a:endParaRPr lang="en-US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PRICE RANGE:</a:t>
            </a:r>
          </a:p>
        </p:txBody>
      </p:sp>
      <p:sp>
        <p:nvSpPr>
          <p:cNvPr id="123" name="Rectangle"/>
          <p:cNvSpPr/>
          <p:nvPr/>
        </p:nvSpPr>
        <p:spPr>
          <a:xfrm>
            <a:off x="7130343" y="201761"/>
            <a:ext cx="1816103" cy="1862142"/>
          </a:xfrm>
          <a:prstGeom prst="rect">
            <a:avLst/>
          </a:prstGeom>
          <a:solidFill>
            <a:srgbClr val="D9D9D9"/>
          </a:solidFill>
          <a:ln w="25400">
            <a:solidFill>
              <a:srgbClr val="D9D9D9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4" name="INSERT DESIGNER PASSPORT PICTURE"/>
          <p:cNvSpPr txBox="1"/>
          <p:nvPr/>
        </p:nvSpPr>
        <p:spPr>
          <a:xfrm>
            <a:off x="7245911" y="896612"/>
            <a:ext cx="1584966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INSERT DESIGNER PASSPORT PICTURE</a:t>
            </a:r>
          </a:p>
        </p:txBody>
      </p:sp>
    </p:spTree>
    <p:extLst>
      <p:ext uri="{BB962C8B-B14F-4D97-AF65-F5344CB8AC3E}">
        <p14:creationId xmlns:p14="http://schemas.microsoft.com/office/powerpoint/2010/main" val="34857343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KETCHES OF YOUR FORTHCOMING COLLECTION/ SR 20"/>
          <p:cNvSpPr txBox="1"/>
          <p:nvPr/>
        </p:nvSpPr>
        <p:spPr>
          <a:xfrm>
            <a:off x="0" y="170076"/>
            <a:ext cx="9144000" cy="292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sz="1300" dirty="0"/>
              <a:t>SKETCHES OF THE COLLECTION TO BE SHOWCASED AT THE UPCOMING SEASON</a:t>
            </a:r>
          </a:p>
        </p:txBody>
      </p:sp>
      <p:grpSp>
        <p:nvGrpSpPr>
          <p:cNvPr id="7" name="Group"/>
          <p:cNvGrpSpPr/>
          <p:nvPr/>
        </p:nvGrpSpPr>
        <p:grpSpPr>
          <a:xfrm>
            <a:off x="490533" y="728340"/>
            <a:ext cx="6048382" cy="5334007"/>
            <a:chOff x="0" y="0"/>
            <a:chExt cx="6048381" cy="5334005"/>
          </a:xfrm>
        </p:grpSpPr>
        <p:sp>
          <p:nvSpPr>
            <p:cNvPr id="8" name="Rectangle"/>
            <p:cNvSpPr/>
            <p:nvPr/>
          </p:nvSpPr>
          <p:spPr>
            <a:xfrm>
              <a:off x="-1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9" name="Rectangle"/>
            <p:cNvSpPr/>
            <p:nvPr/>
          </p:nvSpPr>
          <p:spPr>
            <a:xfrm>
              <a:off x="4159251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0" name="Rectangle"/>
            <p:cNvSpPr/>
            <p:nvPr/>
          </p:nvSpPr>
          <p:spPr>
            <a:xfrm>
              <a:off x="2079625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1" name="SKETCH 2"/>
            <p:cNvSpPr txBox="1"/>
            <p:nvPr/>
          </p:nvSpPr>
          <p:spPr>
            <a:xfrm>
              <a:off x="2185987" y="2371724"/>
              <a:ext cx="1676406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2 </a:t>
              </a:r>
            </a:p>
          </p:txBody>
        </p:sp>
        <p:sp>
          <p:nvSpPr>
            <p:cNvPr id="12" name="SKETCH 3"/>
            <p:cNvSpPr txBox="1"/>
            <p:nvPr/>
          </p:nvSpPr>
          <p:spPr>
            <a:xfrm>
              <a:off x="4341814" y="2371724"/>
              <a:ext cx="1677992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3 </a:t>
              </a:r>
            </a:p>
          </p:txBody>
        </p:sp>
      </p:grpSp>
      <p:sp>
        <p:nvSpPr>
          <p:cNvPr id="13" name="SKETCH 1"/>
          <p:cNvSpPr txBox="1"/>
          <p:nvPr/>
        </p:nvSpPr>
        <p:spPr>
          <a:xfrm>
            <a:off x="573521" y="3104619"/>
            <a:ext cx="1661163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1</a:t>
            </a:r>
          </a:p>
        </p:txBody>
      </p:sp>
      <p:sp>
        <p:nvSpPr>
          <p:cNvPr id="14" name="Rectangle"/>
          <p:cNvSpPr/>
          <p:nvPr/>
        </p:nvSpPr>
        <p:spPr>
          <a:xfrm>
            <a:off x="6753224" y="728341"/>
            <a:ext cx="1887543" cy="5334005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" name="SKETCH 4"/>
          <p:cNvSpPr txBox="1"/>
          <p:nvPr/>
        </p:nvSpPr>
        <p:spPr>
          <a:xfrm>
            <a:off x="6939891" y="3091919"/>
            <a:ext cx="1676403" cy="370837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4 </a:t>
            </a:r>
          </a:p>
        </p:txBody>
      </p:sp>
    </p:spTree>
    <p:extLst>
      <p:ext uri="{BB962C8B-B14F-4D97-AF65-F5344CB8AC3E}">
        <p14:creationId xmlns:p14="http://schemas.microsoft.com/office/powerpoint/2010/main" val="9681901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"/>
          <p:cNvGrpSpPr/>
          <p:nvPr/>
        </p:nvGrpSpPr>
        <p:grpSpPr>
          <a:xfrm>
            <a:off x="1297268" y="1166923"/>
            <a:ext cx="6549462" cy="4257685"/>
            <a:chOff x="-1" y="-1"/>
            <a:chExt cx="6549461" cy="4257683"/>
          </a:xfrm>
        </p:grpSpPr>
        <p:sp>
          <p:nvSpPr>
            <p:cNvPr id="17" name="Rectangle"/>
            <p:cNvSpPr/>
            <p:nvPr/>
          </p:nvSpPr>
          <p:spPr>
            <a:xfrm>
              <a:off x="-2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grpSp>
          <p:nvGrpSpPr>
            <p:cNvPr id="18" name="Rectangle"/>
            <p:cNvGrpSpPr/>
            <p:nvPr/>
          </p:nvGrpSpPr>
          <p:grpSpPr>
            <a:xfrm>
              <a:off x="3626866" y="-2"/>
              <a:ext cx="2922595" cy="4257685"/>
              <a:chOff x="0" y="0"/>
              <a:chExt cx="2922594" cy="4257683"/>
            </a:xfrm>
          </p:grpSpPr>
          <p:sp>
            <p:nvSpPr>
              <p:cNvPr id="20" name="Rectangle"/>
              <p:cNvSpPr/>
              <p:nvPr/>
            </p:nvSpPr>
            <p:spPr>
              <a:xfrm>
                <a:off x="-1" y="-1"/>
                <a:ext cx="2922596" cy="4257684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 dirty="0"/>
              </a:p>
            </p:txBody>
          </p:sp>
          <p:sp>
            <p:nvSpPr>
              <p:cNvPr id="21" name="ENSEMBLE 1…"/>
              <p:cNvSpPr txBox="1"/>
              <p:nvPr/>
            </p:nvSpPr>
            <p:spPr>
              <a:xfrm>
                <a:off x="-1" y="1702123"/>
                <a:ext cx="2922596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1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</a:p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BACK VIEW FULL LENGTH IMAGE</a:t>
                </a:r>
              </a:p>
            </p:txBody>
          </p:sp>
        </p:grpSp>
        <p:sp>
          <p:nvSpPr>
            <p:cNvPr id="19" name="PICTURE FROM THE FORTHCOMING COLLECTION"/>
            <p:cNvSpPr txBox="1"/>
            <p:nvPr/>
          </p:nvSpPr>
          <p:spPr>
            <a:xfrm>
              <a:off x="53147" y="1702120"/>
              <a:ext cx="2816294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 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22" name="PRICE RANGE:…"/>
          <p:cNvSpPr txBox="1"/>
          <p:nvPr/>
        </p:nvSpPr>
        <p:spPr>
          <a:xfrm>
            <a:off x="1264918" y="5674100"/>
            <a:ext cx="6549461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FABRIC &amp; TECHNIQUE USED:</a:t>
            </a:r>
          </a:p>
        </p:txBody>
      </p:sp>
      <p:sp>
        <p:nvSpPr>
          <p:cNvPr id="23" name="SKETCHES OF YOUR FORTHCOMING COLLECTION/ SR 20"/>
          <p:cNvSpPr txBox="1"/>
          <p:nvPr/>
        </p:nvSpPr>
        <p:spPr>
          <a:xfrm>
            <a:off x="-198606" y="132603"/>
            <a:ext cx="9144000" cy="538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1300" dirty="0"/>
              <a:t>IMAGES OF THE COLLECTION TO BE SHOWCASED AT THE UPCOMING SEASON</a:t>
            </a:r>
            <a:br>
              <a:rPr dirty="0"/>
            </a:br>
            <a:r>
              <a:rPr dirty="0"/>
              <a:t>ENSEMBLE 1</a:t>
            </a:r>
          </a:p>
        </p:txBody>
      </p:sp>
    </p:spTree>
    <p:extLst>
      <p:ext uri="{BB962C8B-B14F-4D97-AF65-F5344CB8AC3E}">
        <p14:creationId xmlns:p14="http://schemas.microsoft.com/office/powerpoint/2010/main" val="164875971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ETCHES OF YOUR FORTHCOMING COLLECTION/ SR 20"/>
          <p:cNvSpPr txBox="1"/>
          <p:nvPr/>
        </p:nvSpPr>
        <p:spPr>
          <a:xfrm>
            <a:off x="363113" y="290563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ENSEMBLE 1 – IMAGES OF THE DETAILS ON THE GARMENTS</a:t>
            </a:r>
          </a:p>
        </p:txBody>
      </p:sp>
      <p:grpSp>
        <p:nvGrpSpPr>
          <p:cNvPr id="3" name="Group"/>
          <p:cNvGrpSpPr/>
          <p:nvPr/>
        </p:nvGrpSpPr>
        <p:grpSpPr>
          <a:xfrm>
            <a:off x="218224" y="1550015"/>
            <a:ext cx="2464421" cy="3791420"/>
            <a:chOff x="0" y="-1"/>
            <a:chExt cx="2464420" cy="3791418"/>
          </a:xfrm>
        </p:grpSpPr>
        <p:sp>
          <p:nvSpPr>
            <p:cNvPr id="4" name="Rectangle"/>
            <p:cNvSpPr/>
            <p:nvPr/>
          </p:nvSpPr>
          <p:spPr>
            <a:xfrm>
              <a:off x="0" y="-2"/>
              <a:ext cx="2464421" cy="379142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" name="PICTURE FROM THE FORTHCOMING COLLECTION"/>
            <p:cNvSpPr txBox="1"/>
            <p:nvPr/>
          </p:nvSpPr>
          <p:spPr>
            <a:xfrm>
              <a:off x="78056" y="1579730"/>
              <a:ext cx="2308306" cy="1107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  <a:br>
                <a:rPr dirty="0"/>
              </a:br>
              <a:r>
                <a:rPr sz="1100" b="0" dirty="0"/>
                <a:t>IMAGE OF THE ORNAMENTATION / DETAILED WORK – UNIQUE DETAILING / TECHNIQUES / PRINTS / EMBROIDERY </a:t>
              </a:r>
            </a:p>
          </p:txBody>
        </p:sp>
      </p:grpSp>
      <p:sp>
        <p:nvSpPr>
          <p:cNvPr id="6" name="Rectangle"/>
          <p:cNvSpPr/>
          <p:nvPr/>
        </p:nvSpPr>
        <p:spPr>
          <a:xfrm>
            <a:off x="330819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7" name="Rectangle"/>
          <p:cNvSpPr/>
          <p:nvPr/>
        </p:nvSpPr>
        <p:spPr>
          <a:xfrm>
            <a:off x="640451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" name="PICTURE FROM THE FORTHCOMING COLLECTION"/>
          <p:cNvSpPr txBox="1"/>
          <p:nvPr/>
        </p:nvSpPr>
        <p:spPr>
          <a:xfrm>
            <a:off x="3379902" y="3129746"/>
            <a:ext cx="2308307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  <p:sp>
        <p:nvSpPr>
          <p:cNvPr id="9" name="PICTURE FROM THE FORTHCOMING COLLECTION"/>
          <p:cNvSpPr txBox="1"/>
          <p:nvPr/>
        </p:nvSpPr>
        <p:spPr>
          <a:xfrm>
            <a:off x="6482574" y="3129746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376110939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"/>
          <p:cNvGrpSpPr/>
          <p:nvPr/>
        </p:nvGrpSpPr>
        <p:grpSpPr>
          <a:xfrm>
            <a:off x="1297268" y="1166923"/>
            <a:ext cx="6549462" cy="4257685"/>
            <a:chOff x="-1" y="-1"/>
            <a:chExt cx="6549461" cy="4257683"/>
          </a:xfrm>
        </p:grpSpPr>
        <p:sp>
          <p:nvSpPr>
            <p:cNvPr id="3" name="Rectangle"/>
            <p:cNvSpPr/>
            <p:nvPr/>
          </p:nvSpPr>
          <p:spPr>
            <a:xfrm>
              <a:off x="-2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grpSp>
          <p:nvGrpSpPr>
            <p:cNvPr id="4" name="Rectangle"/>
            <p:cNvGrpSpPr/>
            <p:nvPr/>
          </p:nvGrpSpPr>
          <p:grpSpPr>
            <a:xfrm>
              <a:off x="3626866" y="-2"/>
              <a:ext cx="2922595" cy="4257685"/>
              <a:chOff x="0" y="0"/>
              <a:chExt cx="2922594" cy="4257683"/>
            </a:xfrm>
          </p:grpSpPr>
          <p:sp>
            <p:nvSpPr>
              <p:cNvPr id="6" name="Rectangle"/>
              <p:cNvSpPr/>
              <p:nvPr/>
            </p:nvSpPr>
            <p:spPr>
              <a:xfrm>
                <a:off x="-1" y="-1"/>
                <a:ext cx="2922596" cy="4257684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 dirty="0"/>
              </a:p>
            </p:txBody>
          </p:sp>
          <p:sp>
            <p:nvSpPr>
              <p:cNvPr id="7" name="ENSEMBLE 2…"/>
              <p:cNvSpPr txBox="1"/>
              <p:nvPr/>
            </p:nvSpPr>
            <p:spPr>
              <a:xfrm>
                <a:off x="-1" y="1702123"/>
                <a:ext cx="2922596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2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5" name="PICTURE FROM THE FORTHCOMING COLLECTION"/>
            <p:cNvSpPr txBox="1"/>
            <p:nvPr/>
          </p:nvSpPr>
          <p:spPr>
            <a:xfrm>
              <a:off x="53147" y="1702120"/>
              <a:ext cx="2816294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 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8" name="PRICE RANGE:…"/>
          <p:cNvSpPr txBox="1"/>
          <p:nvPr/>
        </p:nvSpPr>
        <p:spPr>
          <a:xfrm>
            <a:off x="1264919" y="5674100"/>
            <a:ext cx="2575562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FABRIC &amp; TECHNIQUE USED:</a:t>
            </a:r>
          </a:p>
        </p:txBody>
      </p:sp>
      <p:sp>
        <p:nvSpPr>
          <p:cNvPr id="9" name="SKETCHES OF YOUR FORTHCOMING COLLECTION/ SR 20"/>
          <p:cNvSpPr txBox="1"/>
          <p:nvPr/>
        </p:nvSpPr>
        <p:spPr>
          <a:xfrm>
            <a:off x="-177421" y="211182"/>
            <a:ext cx="9321421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1300" dirty="0"/>
              <a:t>IMAGES OF THE COLLECTION TO BE SHOWCASED AT THE UPCOMING SEASON</a:t>
            </a:r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2</a:t>
            </a:r>
          </a:p>
        </p:txBody>
      </p:sp>
    </p:spTree>
    <p:extLst>
      <p:ext uri="{BB962C8B-B14F-4D97-AF65-F5344CB8AC3E}">
        <p14:creationId xmlns:p14="http://schemas.microsoft.com/office/powerpoint/2010/main" val="8993271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ETCHES OF YOUR FORTHCOMING COLLECTION/ SR 20"/>
          <p:cNvSpPr txBox="1"/>
          <p:nvPr/>
        </p:nvSpPr>
        <p:spPr>
          <a:xfrm>
            <a:off x="394708" y="277700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ENSEMBLE 2 – IMAGES OF THE DETAILS ON THE GARMENTS</a:t>
            </a:r>
          </a:p>
        </p:txBody>
      </p:sp>
      <p:grpSp>
        <p:nvGrpSpPr>
          <p:cNvPr id="3" name="Group"/>
          <p:cNvGrpSpPr/>
          <p:nvPr/>
        </p:nvGrpSpPr>
        <p:grpSpPr>
          <a:xfrm>
            <a:off x="211873" y="1550015"/>
            <a:ext cx="2464422" cy="3791420"/>
            <a:chOff x="0" y="-1"/>
            <a:chExt cx="2464420" cy="3791418"/>
          </a:xfrm>
        </p:grpSpPr>
        <p:sp>
          <p:nvSpPr>
            <p:cNvPr id="4" name="Rectangle"/>
            <p:cNvSpPr/>
            <p:nvPr/>
          </p:nvSpPr>
          <p:spPr>
            <a:xfrm>
              <a:off x="-1" y="-2"/>
              <a:ext cx="2464422" cy="379142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" name="PICTURE FROM THE FORTHCOMING COLLECTION"/>
            <p:cNvSpPr txBox="1"/>
            <p:nvPr/>
          </p:nvSpPr>
          <p:spPr>
            <a:xfrm>
              <a:off x="78056" y="1579730"/>
              <a:ext cx="2308305" cy="1107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  <a:br>
                <a:rPr dirty="0"/>
              </a:br>
              <a:r>
                <a:rPr sz="1100" b="0" dirty="0"/>
                <a:t>IMAGE OF THE ORNAMENTATION / DETAILED WORK – UNIQUE DETAILING / TECHNIQUES / PRINTS / EMBROIDERY </a:t>
              </a:r>
            </a:p>
          </p:txBody>
        </p:sp>
      </p:grpSp>
      <p:sp>
        <p:nvSpPr>
          <p:cNvPr id="6" name="Rectangle"/>
          <p:cNvSpPr/>
          <p:nvPr/>
        </p:nvSpPr>
        <p:spPr>
          <a:xfrm>
            <a:off x="330819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7" name="Rectangle"/>
          <p:cNvSpPr/>
          <p:nvPr/>
        </p:nvSpPr>
        <p:spPr>
          <a:xfrm>
            <a:off x="640451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" name="PICTURE FROM THE FORTHCOMING COLLECTION"/>
          <p:cNvSpPr txBox="1"/>
          <p:nvPr/>
        </p:nvSpPr>
        <p:spPr>
          <a:xfrm>
            <a:off x="3417847" y="3127874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  <p:sp>
        <p:nvSpPr>
          <p:cNvPr id="9" name="PICTURE FROM THE FORTHCOMING COLLECTION"/>
          <p:cNvSpPr txBox="1"/>
          <p:nvPr/>
        </p:nvSpPr>
        <p:spPr>
          <a:xfrm>
            <a:off x="6467705" y="3127874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31923908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"/>
          <p:cNvGrpSpPr/>
          <p:nvPr/>
        </p:nvGrpSpPr>
        <p:grpSpPr>
          <a:xfrm>
            <a:off x="92069" y="1300160"/>
            <a:ext cx="8959859" cy="4257683"/>
            <a:chOff x="0" y="0"/>
            <a:chExt cx="8959857" cy="4257681"/>
          </a:xfrm>
        </p:grpSpPr>
        <p:sp>
          <p:nvSpPr>
            <p:cNvPr id="11" name="Rectangle"/>
            <p:cNvSpPr/>
            <p:nvPr/>
          </p:nvSpPr>
          <p:spPr>
            <a:xfrm>
              <a:off x="-1" y="-1"/>
              <a:ext cx="2922591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2" name="Rectangle"/>
            <p:cNvSpPr/>
            <p:nvPr/>
          </p:nvSpPr>
          <p:spPr>
            <a:xfrm>
              <a:off x="6037265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3" name="Rectangle"/>
            <p:cNvSpPr/>
            <p:nvPr/>
          </p:nvSpPr>
          <p:spPr>
            <a:xfrm>
              <a:off x="3003549" y="-1"/>
              <a:ext cx="2922594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4" name="PICTURE FROM THE PREVIOUS COLLECTION"/>
            <p:cNvSpPr txBox="1"/>
            <p:nvPr/>
          </p:nvSpPr>
          <p:spPr>
            <a:xfrm>
              <a:off x="182051" y="1892619"/>
              <a:ext cx="2610824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  <p:sp>
          <p:nvSpPr>
            <p:cNvPr id="15" name="PICTURE FROM THE PREVIOUS COLLECTION"/>
            <p:cNvSpPr txBox="1"/>
            <p:nvPr/>
          </p:nvSpPr>
          <p:spPr>
            <a:xfrm>
              <a:off x="3153967" y="1892619"/>
              <a:ext cx="2505724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  <p:sp>
          <p:nvSpPr>
            <p:cNvPr id="24" name="PICTURE FROM THE PREVIOUS COLLECTION"/>
            <p:cNvSpPr txBox="1"/>
            <p:nvPr/>
          </p:nvSpPr>
          <p:spPr>
            <a:xfrm>
              <a:off x="6241917" y="1892619"/>
              <a:ext cx="2505725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</p:grpSp>
      <p:sp>
        <p:nvSpPr>
          <p:cNvPr id="25" name="SKETCHES OF YOUR FORTHCOMING COLLECTION/ SR 20"/>
          <p:cNvSpPr txBox="1"/>
          <p:nvPr/>
        </p:nvSpPr>
        <p:spPr>
          <a:xfrm>
            <a:off x="394708" y="251373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IMAGES OF THE PREVIOUS COLLECTION</a:t>
            </a:r>
          </a:p>
        </p:txBody>
      </p:sp>
    </p:spTree>
    <p:extLst>
      <p:ext uri="{BB962C8B-B14F-4D97-AF65-F5344CB8AC3E}">
        <p14:creationId xmlns:p14="http://schemas.microsoft.com/office/powerpoint/2010/main" val="32265853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372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INSERT LABEL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LABEL NAME</dc:title>
  <dc:creator>Mehuli Mehta (Consultant)</dc:creator>
  <cp:lastModifiedBy>Mehuli Mehta</cp:lastModifiedBy>
  <cp:revision>13</cp:revision>
  <dcterms:created xsi:type="dcterms:W3CDTF">2022-11-09T07:01:38Z</dcterms:created>
  <dcterms:modified xsi:type="dcterms:W3CDTF">2024-10-24T09:25:15Z</dcterms:modified>
</cp:coreProperties>
</file>